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bold r:id="rId22"/>
      <p:boldItalic r:id="rId23"/>
    </p:embeddedFont>
    <p:embeddedFont>
      <p:font typeface="Public Sans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EE"/>
    <a:srgbClr val="213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0" d="100"/>
          <a:sy n="90" d="100"/>
        </p:scale>
        <p:origin x="816" y="8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esh1911/Naan_Mudhalvan(github.com)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/>
          <a:srcRect l="-43430" t="2430" r="43429" b="-2428"/>
          <a:stretch>
            <a:fillRect/>
          </a:stretch>
        </p:blipFill>
        <p:spPr>
          <a:xfrm>
            <a:off x="0" y="182973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60985" y="1766570"/>
            <a:ext cx="3364230" cy="1315085"/>
          </a:xfrm>
          <a:prstGeom prst="rect">
            <a:avLst/>
          </a:prstGeom>
          <a:solidFill>
            <a:srgbClr val="EDEF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bg2">
                    <a:lumMod val="75000"/>
                  </a:schemeClr>
                </a:solidFill>
              </a:rPr>
              <a:t>Food Delivery Website And Application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GB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Food Delivery Website And Application</a:t>
            </a: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072926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 food delivery website and application streamline the process of ordering and receiving meals</a:t>
            </a:r>
          </a:p>
        </p:txBody>
      </p:sp>
      <p:graphicFrame>
        <p:nvGraphicFramePr>
          <p:cNvPr id="5" name="Table 4"/>
          <p:cNvGraphicFramePr/>
          <p:nvPr/>
        </p:nvGraphicFramePr>
        <p:xfrm>
          <a:off x="144780" y="2037080"/>
          <a:ext cx="4345305" cy="2563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8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8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LMS USERNAME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NAME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BATCH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Naazeema begum A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A.Naazeema begum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S Sujitha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S.Sujitha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 sz="1400">
                          <a:solidFill>
                            <a:schemeClr val="bg1"/>
                          </a:solidFill>
                          <a:sym typeface="+mn-ea"/>
                        </a:rPr>
                        <a:t>NM_0.2 CC3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Udhaya lakshmi v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V.Udhaya Lakshmi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 sz="1400">
                          <a:solidFill>
                            <a:schemeClr val="bg1"/>
                          </a:solidFill>
                          <a:sym typeface="+mn-ea"/>
                        </a:rPr>
                        <a:t>NM_0.2 CC3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Kayalvizhi P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P.Kayalvizhi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 sz="1400">
                          <a:solidFill>
                            <a:schemeClr val="bg1"/>
                          </a:solidFill>
                          <a:sym typeface="+mn-ea"/>
                        </a:rPr>
                        <a:t>NM_0.2 CC3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9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Swetha M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>
                          <a:solidFill>
                            <a:schemeClr val="bg1"/>
                          </a:solidFill>
                        </a:rPr>
                        <a:t>M.Swetha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 sz="1400">
                          <a:solidFill>
                            <a:schemeClr val="bg1"/>
                          </a:solidFill>
                          <a:sym typeface="+mn-ea"/>
                        </a:rPr>
                        <a:t>NM_0.2 CC3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73395" y="900223"/>
            <a:ext cx="4501117" cy="86478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673395" y="979140"/>
            <a:ext cx="5089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Create SRS:”E-Commerce Website”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Creation and setup of </a:t>
            </a:r>
            <a:r>
              <a:rPr lang="en-IN" dirty="0" err="1"/>
              <a:t>github</a:t>
            </a:r>
            <a:r>
              <a:rPr lang="en-IN" dirty="0"/>
              <a:t>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Creation and hands-on to various commands of Git Bash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18452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891" y="594895"/>
            <a:ext cx="820024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1. Plan &amp; Design:</a:t>
            </a:r>
            <a:r>
              <a:rPr lang="en-GB" sz="1200" dirty="0"/>
              <a:t> Define your website and create the user interface.</a:t>
            </a:r>
          </a:p>
          <a:p>
            <a:endParaRPr lang="en-GB" sz="1200" b="1" dirty="0"/>
          </a:p>
          <a:p>
            <a:r>
              <a:rPr lang="en-GB" sz="1200" b="1" dirty="0"/>
              <a:t>2. Develop: </a:t>
            </a:r>
            <a:r>
              <a:rPr lang="en-GB" sz="1200" dirty="0"/>
              <a:t>Build the website , including authentication and messaging.</a:t>
            </a:r>
          </a:p>
          <a:p>
            <a:endParaRPr lang="en-GB" sz="1200" b="1" dirty="0"/>
          </a:p>
          <a:p>
            <a:r>
              <a:rPr lang="en-GB" sz="1200" b="1" dirty="0"/>
              <a:t>3. Test &amp; Secure: </a:t>
            </a:r>
            <a:r>
              <a:rPr lang="en-GB" sz="1200" dirty="0"/>
              <a:t>Test for issues and ensure data security.</a:t>
            </a:r>
          </a:p>
          <a:p>
            <a:endParaRPr lang="en-GB" sz="1200" b="1" dirty="0"/>
          </a:p>
          <a:p>
            <a:r>
              <a:rPr lang="en-GB" sz="1200" b="1" dirty="0"/>
              <a:t>4. Deploy &amp; Maintain:</a:t>
            </a:r>
            <a:r>
              <a:rPr lang="en-GB" sz="1200" dirty="0"/>
              <a:t> Launch the website and keep it updated.</a:t>
            </a:r>
          </a:p>
          <a:p>
            <a:endParaRPr lang="en-GB" sz="1200" b="1" dirty="0"/>
          </a:p>
          <a:p>
            <a:r>
              <a:rPr lang="en-GB" sz="1200" b="1" dirty="0"/>
              <a:t>5. Support &amp; Grow:</a:t>
            </a:r>
            <a:r>
              <a:rPr lang="en-GB" sz="1200" dirty="0"/>
              <a:t> Assist users and promote web app growth.</a:t>
            </a:r>
            <a:endParaRPr lang="en-IN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68067" y="3455585"/>
            <a:ext cx="8200247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Food delivery website, plan the design with care,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Develop it well, real-time Product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 for application, keep security in sight,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Deploy, maintain, and watch your website take flight.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2" name="Google Shape;1880;p212"/>
          <p:cNvSpPr txBox="1"/>
          <p:nvPr/>
        </p:nvSpPr>
        <p:spPr>
          <a:xfrm>
            <a:off x="2807368" y="1582015"/>
            <a:ext cx="473085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 algn="l"/>
            <a:r>
              <a:rPr lang="en-GB" sz="1100" dirty="0">
                <a:solidFill>
                  <a:schemeClr val="tx2"/>
                </a:solidFill>
                <a:hlinkClick r:id="rId3"/>
              </a:rPr>
              <a:t>                                 logesh1911/Naan_Mudhalvan(github.com)</a:t>
            </a:r>
            <a:endParaRPr lang="en-US" sz="1000" b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1950" y="1912453"/>
            <a:ext cx="4572000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01979" y="2222296"/>
            <a:ext cx="31304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</a:rPr>
              <a:t>https://github.com/NaazeemaBegum4016/full-stack-development-with-java.git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372</Words>
  <Application>Microsoft Office PowerPoint</Application>
  <PresentationFormat>On-screen Show (16:9)</PresentationFormat>
  <Paragraphs>66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Noto Sans Symbols</vt:lpstr>
      <vt:lpstr>Arial</vt:lpstr>
      <vt:lpstr>Public Sans</vt:lpstr>
      <vt:lpstr>Calibri</vt:lpstr>
      <vt:lpstr>EB Garamond SemiBold</vt:lpstr>
      <vt:lpstr>EB Garamond Medium</vt:lpstr>
      <vt:lpstr>EB Garamond</vt:lpstr>
      <vt:lpstr>Simple Light</vt:lpstr>
      <vt:lpstr>PowerPoint Presentation</vt:lpstr>
      <vt:lpstr>Food Delivery Website And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Naazeema begum A</cp:lastModifiedBy>
  <cp:revision>17</cp:revision>
  <dcterms:created xsi:type="dcterms:W3CDTF">2020-08-13T11:21:00Z</dcterms:created>
  <dcterms:modified xsi:type="dcterms:W3CDTF">2023-11-15T14:59:06Z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F8496278899C47ABBC5081F6F7ECF199_13</vt:lpwstr>
  </property>
  <property fmtid="{D5CDD505-2E9C-101B-9397-08002B2CF9AE}" pid="3" name="KSOProductBuildVer">
    <vt:lpwstr>1033-12.2.0.13266</vt:lpwstr>
  </property>
</Properties>
</file>